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  <p:sldMasterId id="2147483696" r:id="rId2"/>
  </p:sldMasterIdLst>
  <p:notesMasterIdLst>
    <p:notesMasterId r:id="rId20"/>
  </p:notesMasterIdLst>
  <p:sldIdLst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6858000" cy="12192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1" d="100"/>
          <a:sy n="61" d="100"/>
        </p:scale>
        <p:origin x="26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9F87AB-3E3F-4DD4-B719-EBFDF2517602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ACC5E5A-886D-4EFB-BDB1-7C3D646F76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46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457450" y="1241425"/>
            <a:ext cx="1882775" cy="334962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73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532"/>
            <a:ext cx="6858000" cy="331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6053"/>
            <a:ext cx="5486400" cy="3244615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457246"/>
            <a:ext cx="5486400" cy="12192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49128" y="7686837"/>
            <a:ext cx="1723072" cy="649111"/>
          </a:xfrm>
        </p:spPr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7686838"/>
            <a:ext cx="3660458" cy="64911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3425" y="2543765"/>
            <a:ext cx="1628775" cy="649111"/>
          </a:xfrm>
        </p:spPr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416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66" y="8350865"/>
            <a:ext cx="5967362" cy="1456631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5766" y="1736951"/>
            <a:ext cx="5962695" cy="605683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9807495"/>
            <a:ext cx="5966460" cy="1327865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086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532"/>
            <a:ext cx="6858000" cy="331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339615"/>
            <a:ext cx="5966460" cy="4982164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6487349"/>
            <a:ext cx="5829300" cy="236595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71632" y="677336"/>
            <a:ext cx="1637348" cy="649111"/>
          </a:xfrm>
        </p:spPr>
        <p:txBody>
          <a:bodyPr/>
          <a:lstStyle>
            <a:lvl1pPr algn="r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70" y="677336"/>
            <a:ext cx="3622992" cy="64911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11849" y="677336"/>
            <a:ext cx="500381" cy="649111"/>
          </a:xfrm>
        </p:spPr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6122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532"/>
            <a:ext cx="6858000" cy="331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339616"/>
            <a:ext cx="5710238" cy="4899972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33424" y="6239588"/>
            <a:ext cx="5395914" cy="7901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7421507"/>
            <a:ext cx="5834064" cy="1460027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71632" y="677336"/>
            <a:ext cx="1637348" cy="649111"/>
          </a:xfrm>
        </p:spPr>
        <p:txBody>
          <a:bodyPr/>
          <a:lstStyle>
            <a:lvl1pPr algn="r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70" y="674557"/>
            <a:ext cx="3622992" cy="64911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11849" y="677336"/>
            <a:ext cx="500381" cy="649111"/>
          </a:xfrm>
        </p:spPr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173594" y="1435947"/>
            <a:ext cx="342900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0050" y="5371253"/>
            <a:ext cx="342900" cy="10396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7238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532"/>
            <a:ext cx="6858000" cy="331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999471"/>
            <a:ext cx="5831087" cy="4465484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44" y="6485896"/>
            <a:ext cx="5830206" cy="1777573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71632" y="673573"/>
            <a:ext cx="1637348" cy="649111"/>
          </a:xfrm>
        </p:spPr>
        <p:txBody>
          <a:bodyPr/>
          <a:lstStyle>
            <a:lvl1pPr algn="r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770" y="673573"/>
            <a:ext cx="3622992" cy="64911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11849" y="677336"/>
            <a:ext cx="500381" cy="649111"/>
          </a:xfrm>
        </p:spPr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376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28776" y="1354667"/>
            <a:ext cx="4783454" cy="231798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45771" y="3914809"/>
            <a:ext cx="1920240" cy="109745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770" y="5163670"/>
            <a:ext cx="1920240" cy="59716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76678" y="3913481"/>
            <a:ext cx="1920240" cy="111383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475586" y="5162788"/>
            <a:ext cx="1920240" cy="597257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1989" y="3898429"/>
            <a:ext cx="1920240" cy="111383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91990" y="5163670"/>
            <a:ext cx="1920240" cy="59716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824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628777" y="1354667"/>
            <a:ext cx="4786488" cy="230293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45770" y="7312606"/>
            <a:ext cx="1920240" cy="121380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45770" y="4145280"/>
            <a:ext cx="1920240" cy="2679644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445770" y="8526406"/>
            <a:ext cx="1920240" cy="260895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68905" y="7312606"/>
            <a:ext cx="1920240" cy="121380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468904" y="4145280"/>
            <a:ext cx="1920240" cy="268419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468144" y="8526404"/>
            <a:ext cx="1920240" cy="260895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5024" y="7312606"/>
            <a:ext cx="1920240" cy="121380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495023" y="4145283"/>
            <a:ext cx="1920240" cy="268252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4494954" y="8526401"/>
            <a:ext cx="1920240" cy="260895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9978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770" y="3901440"/>
            <a:ext cx="5966460" cy="723392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808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532"/>
            <a:ext cx="6858000" cy="331046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54942" y="1328326"/>
            <a:ext cx="1157288" cy="75532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771" y="1326446"/>
            <a:ext cx="4708526" cy="75550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71632" y="677336"/>
            <a:ext cx="1637348" cy="649111"/>
          </a:xfrm>
        </p:spPr>
        <p:txBody>
          <a:bodyPr/>
          <a:lstStyle>
            <a:lvl1pPr algn="r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770" y="677336"/>
            <a:ext cx="3622992" cy="64911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11849" y="677336"/>
            <a:ext cx="500381" cy="649111"/>
          </a:xfrm>
        </p:spPr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3883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لصورة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778045"/>
            <a:ext cx="6858000" cy="4413957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 flipH="1">
            <a:off x="771525" y="3206054"/>
            <a:ext cx="5314950" cy="3244615"/>
          </a:xfrm>
        </p:spPr>
        <p:txBody>
          <a:bodyPr rtlCol="1" anchor="b">
            <a:normAutofit/>
          </a:bodyPr>
          <a:lstStyle>
            <a:lvl1pPr algn="r" rtl="1">
              <a:defRPr sz="273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 flipH="1">
            <a:off x="771525" y="6457246"/>
            <a:ext cx="5314950" cy="121919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1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ctr" rtl="1">
              <a:buNone/>
              <a:defRPr sz="911"/>
            </a:lvl2pPr>
            <a:lvl3pPr marL="416141" indent="0" algn="ctr" rtl="1">
              <a:buNone/>
              <a:defRPr sz="819"/>
            </a:lvl3pPr>
            <a:lvl4pPr marL="624212" indent="0" algn="ctr" rtl="1">
              <a:buNone/>
              <a:defRPr sz="728"/>
            </a:lvl4pPr>
            <a:lvl5pPr marL="832282" indent="0" algn="ctr" rtl="1">
              <a:buNone/>
              <a:defRPr sz="728"/>
            </a:lvl5pPr>
            <a:lvl6pPr marL="1040352" indent="0" algn="ctr" rtl="1">
              <a:buNone/>
              <a:defRPr sz="728"/>
            </a:lvl6pPr>
            <a:lvl7pPr marL="1248423" indent="0" algn="ctr" rtl="1">
              <a:buNone/>
              <a:defRPr sz="728"/>
            </a:lvl7pPr>
            <a:lvl8pPr marL="1456494" indent="0" algn="ctr" rtl="1">
              <a:buNone/>
              <a:defRPr sz="728"/>
            </a:lvl8pPr>
            <a:lvl9pPr marL="1664565" indent="0" algn="ctr" rtl="1">
              <a:buNone/>
              <a:defRPr sz="728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771525" y="7669919"/>
            <a:ext cx="1637348" cy="666029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486026" y="7686838"/>
            <a:ext cx="3600450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771526" y="2543766"/>
            <a:ext cx="1543050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959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58887"/>
            <a:ext cx="4843463" cy="2298715"/>
          </a:xfrm>
        </p:spPr>
        <p:txBody>
          <a:bodyPr rtlCol="1"/>
          <a:lstStyle>
            <a:lvl1pPr algn="l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385764" y="3901441"/>
            <a:ext cx="6086475" cy="7154000"/>
          </a:xfr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عنصر نائب لتذييل الصفحة 4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r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082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1784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الصورة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778045"/>
            <a:ext cx="6858000" cy="4413957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39616"/>
            <a:ext cx="6086474" cy="4981217"/>
          </a:xfrm>
        </p:spPr>
        <p:txBody>
          <a:bodyPr rtlCol="1" anchor="b">
            <a:normAutofit/>
          </a:bodyPr>
          <a:lstStyle>
            <a:lvl1pPr algn="l" rtl="1">
              <a:defRPr sz="1821"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381001" y="6474180"/>
            <a:ext cx="5900738" cy="1698978"/>
          </a:xfrm>
        </p:spPr>
        <p:txBody>
          <a:bodyPr rtlCol="1">
            <a:normAutofit/>
          </a:bodyPr>
          <a:lstStyle>
            <a:lvl1pPr marL="0" indent="0" algn="l" rtl="1">
              <a:buNone/>
              <a:defRPr sz="1002">
                <a:solidFill>
                  <a:schemeClr val="tx1">
                    <a:tint val="75000"/>
                  </a:schemeClr>
                </a:solidFill>
              </a:defRPr>
            </a:lvl1pPr>
            <a:lvl2pPr marL="208071" indent="0" algn="r" rtl="1">
              <a:buNone/>
              <a:defRPr sz="911">
                <a:solidFill>
                  <a:schemeClr val="tx1">
                    <a:tint val="75000"/>
                  </a:schemeClr>
                </a:solidFill>
              </a:defRPr>
            </a:lvl2pPr>
            <a:lvl3pPr marL="416141" indent="0" algn="r" rtl="1">
              <a:buNone/>
              <a:defRPr sz="819">
                <a:solidFill>
                  <a:schemeClr val="tx1">
                    <a:tint val="75000"/>
                  </a:schemeClr>
                </a:solidFill>
              </a:defRPr>
            </a:lvl3pPr>
            <a:lvl4pPr marL="624212" indent="0" algn="r" rtl="1">
              <a:buNone/>
              <a:defRPr sz="728">
                <a:solidFill>
                  <a:schemeClr val="tx1">
                    <a:tint val="75000"/>
                  </a:schemeClr>
                </a:solidFill>
              </a:defRPr>
            </a:lvl4pPr>
            <a:lvl5pPr marL="832282" indent="0" algn="r" rtl="1">
              <a:buNone/>
              <a:defRPr sz="728">
                <a:solidFill>
                  <a:schemeClr val="tx1">
                    <a:tint val="75000"/>
                  </a:schemeClr>
                </a:solidFill>
              </a:defRPr>
            </a:lvl5pPr>
            <a:lvl6pPr marL="1040352" indent="0" algn="r" rtl="1">
              <a:buNone/>
              <a:defRPr sz="728">
                <a:solidFill>
                  <a:schemeClr val="tx1">
                    <a:tint val="75000"/>
                  </a:schemeClr>
                </a:solidFill>
              </a:defRPr>
            </a:lvl6pPr>
            <a:lvl7pPr marL="1248423" indent="0" algn="r" rtl="1">
              <a:buNone/>
              <a:defRPr sz="728">
                <a:solidFill>
                  <a:schemeClr val="tx1">
                    <a:tint val="75000"/>
                  </a:schemeClr>
                </a:solidFill>
              </a:defRPr>
            </a:lvl7pPr>
            <a:lvl8pPr marL="1456494" indent="0" algn="r" rtl="1">
              <a:buNone/>
              <a:defRPr sz="728">
                <a:solidFill>
                  <a:schemeClr val="tx1">
                    <a:tint val="75000"/>
                  </a:schemeClr>
                </a:solidFill>
              </a:defRPr>
            </a:lvl8pPr>
            <a:lvl9pPr marL="1664565" indent="0" algn="r" rtl="1">
              <a:buNone/>
              <a:defRPr sz="7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825024" y="677335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2539525" y="677337"/>
            <a:ext cx="3932714" cy="647227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36210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793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ى ثنائ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58887"/>
            <a:ext cx="4843463" cy="229871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 flipH="1">
            <a:off x="3471863" y="3901439"/>
            <a:ext cx="3000375" cy="7154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385764" y="3901439"/>
            <a:ext cx="3000375" cy="7154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1364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54667"/>
            <a:ext cx="4843463" cy="230293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3486152" y="3882316"/>
            <a:ext cx="2857495" cy="1464731"/>
          </a:xfrm>
        </p:spPr>
        <p:txBody>
          <a:bodyPr rtlCol="1" anchor="b">
            <a:normAutofit/>
          </a:bodyPr>
          <a:lstStyle>
            <a:lvl1pPr marL="0" indent="0" algn="r" rtl="1">
              <a:buNone/>
              <a:defRPr sz="1274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3484367" y="5569185"/>
            <a:ext cx="2987873" cy="5486256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385762" y="3882316"/>
            <a:ext cx="2871788" cy="1464731"/>
          </a:xfrm>
        </p:spPr>
        <p:txBody>
          <a:bodyPr rtlCol="1" anchor="b">
            <a:normAutofit/>
          </a:bodyPr>
          <a:lstStyle>
            <a:lvl1pPr marL="0" indent="0" algn="r" rtl="1">
              <a:buNone/>
              <a:defRPr sz="1274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 flipH="1">
            <a:off x="385764" y="5569185"/>
            <a:ext cx="3000375" cy="5486256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9085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58887"/>
            <a:ext cx="4843463" cy="2298715"/>
          </a:xfrm>
        </p:spPr>
        <p:txBody>
          <a:bodyPr rtlCol="1"/>
          <a:lstStyle>
            <a:lvl1pPr algn="l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عنصر نائب لتذييل الصفحة 3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r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933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7094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4157663" y="2709333"/>
            <a:ext cx="2314575" cy="2844800"/>
          </a:xfrm>
        </p:spPr>
        <p:txBody>
          <a:bodyPr rtlCol="1" anchor="b"/>
          <a:lstStyle>
            <a:lvl1pPr algn="r" rtl="1">
              <a:defRPr sz="1456"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385764" y="1327573"/>
            <a:ext cx="3662223" cy="9727867"/>
          </a:xfrm>
        </p:spPr>
        <p:txBody>
          <a:bodyPr rtlCol="1" anchor="ctr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4157663" y="5554133"/>
            <a:ext cx="2314575" cy="5501307"/>
          </a:xfrm>
        </p:spPr>
        <p:txBody>
          <a:bodyPr rtlCol="1"/>
          <a:lstStyle>
            <a:lvl1pPr marL="0" indent="0" algn="r" rtl="1">
              <a:buNone/>
              <a:defRPr sz="728"/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r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7675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2606042" y="2709333"/>
            <a:ext cx="3866198" cy="2844800"/>
          </a:xfrm>
        </p:spPr>
        <p:txBody>
          <a:bodyPr rtlCol="1" anchor="b"/>
          <a:lstStyle>
            <a:lvl1pPr algn="r" rtl="1">
              <a:defRPr sz="1456"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صورة 2"/>
          <p:cNvSpPr>
            <a:spLocks noGrp="1" noChangeAspect="1"/>
          </p:cNvSpPr>
          <p:nvPr>
            <p:ph type="pic" idx="1"/>
          </p:nvPr>
        </p:nvSpPr>
        <p:spPr>
          <a:xfrm flipH="1">
            <a:off x="385764" y="1335540"/>
            <a:ext cx="2050291" cy="9719899"/>
          </a:xfrm>
        </p:spPr>
        <p:txBody>
          <a:bodyPr rtlCol="1" anchor="t"/>
          <a:lstStyle>
            <a:lvl1pPr marL="0" indent="0" algn="r" rtl="1">
              <a:buNone/>
              <a:defRPr sz="1456"/>
            </a:lvl1pPr>
            <a:lvl2pPr marL="208071" indent="0" algn="r" rtl="1">
              <a:buNone/>
              <a:defRPr sz="1274"/>
            </a:lvl2pPr>
            <a:lvl3pPr marL="416141" indent="0" algn="r" rtl="1">
              <a:buNone/>
              <a:defRPr sz="1092"/>
            </a:lvl3pPr>
            <a:lvl4pPr marL="624212" indent="0" algn="r" rtl="1">
              <a:buNone/>
              <a:defRPr sz="911"/>
            </a:lvl4pPr>
            <a:lvl5pPr marL="832282" indent="0" algn="r" rtl="1">
              <a:buNone/>
              <a:defRPr sz="911"/>
            </a:lvl5pPr>
            <a:lvl6pPr marL="1040352" indent="0" algn="r" rtl="1">
              <a:buNone/>
              <a:defRPr sz="911"/>
            </a:lvl6pPr>
            <a:lvl7pPr marL="1248423" indent="0" algn="r" rtl="1">
              <a:buNone/>
              <a:defRPr sz="911"/>
            </a:lvl7pPr>
            <a:lvl8pPr marL="1456494" indent="0" algn="r" rtl="1">
              <a:buNone/>
              <a:defRPr sz="911"/>
            </a:lvl8pPr>
            <a:lvl9pPr marL="1664565" indent="0" algn="r" rtl="1">
              <a:buNone/>
              <a:defRPr sz="911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2606042" y="5554133"/>
            <a:ext cx="3866198" cy="5501307"/>
          </a:xfrm>
        </p:spPr>
        <p:txBody>
          <a:bodyPr rtlCol="1"/>
          <a:lstStyle>
            <a:lvl1pPr marL="0" indent="0" algn="r" rtl="1">
              <a:buNone/>
              <a:defRPr sz="728"/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562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ب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4857" y="8350864"/>
            <a:ext cx="6087394" cy="1456631"/>
          </a:xfrm>
        </p:spPr>
        <p:txBody>
          <a:bodyPr rtlCol="1" anchor="b"/>
          <a:lstStyle>
            <a:lvl1pPr algn="r" rtl="1">
              <a:defRPr sz="1456"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صورة 2"/>
          <p:cNvSpPr>
            <a:spLocks noGrp="1" noChangeAspect="1"/>
          </p:cNvSpPr>
          <p:nvPr>
            <p:ph type="pic" idx="1"/>
          </p:nvPr>
        </p:nvSpPr>
        <p:spPr>
          <a:xfrm flipH="1">
            <a:off x="387245" y="1673671"/>
            <a:ext cx="6087285" cy="6183397"/>
          </a:xfrm>
        </p:spPr>
        <p:txBody>
          <a:bodyPr rtlCol="1" anchor="t"/>
          <a:lstStyle>
            <a:lvl1pPr marL="0" indent="0" algn="r" rtl="1">
              <a:buNone/>
              <a:defRPr sz="1456"/>
            </a:lvl1pPr>
            <a:lvl2pPr marL="208071" indent="0" algn="r" rtl="1">
              <a:buNone/>
              <a:defRPr sz="1274"/>
            </a:lvl2pPr>
            <a:lvl3pPr marL="416141" indent="0" algn="r" rtl="1">
              <a:buNone/>
              <a:defRPr sz="1092"/>
            </a:lvl3pPr>
            <a:lvl4pPr marL="624212" indent="0" algn="r" rtl="1">
              <a:buNone/>
              <a:defRPr sz="911"/>
            </a:lvl4pPr>
            <a:lvl5pPr marL="832282" indent="0" algn="r" rtl="1">
              <a:buNone/>
              <a:defRPr sz="911"/>
            </a:lvl5pPr>
            <a:lvl6pPr marL="1040352" indent="0" algn="r" rtl="1">
              <a:buNone/>
              <a:defRPr sz="911"/>
            </a:lvl6pPr>
            <a:lvl7pPr marL="1248423" indent="0" algn="r" rtl="1">
              <a:buNone/>
              <a:defRPr sz="911"/>
            </a:lvl7pPr>
            <a:lvl8pPr marL="1456494" indent="0" algn="r" rtl="1">
              <a:buNone/>
              <a:defRPr sz="911"/>
            </a:lvl8pPr>
            <a:lvl9pPr marL="1664565" indent="0" algn="r" rtl="1">
              <a:buNone/>
              <a:defRPr sz="911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385764" y="9807494"/>
            <a:ext cx="6086475" cy="1247946"/>
          </a:xfrm>
        </p:spPr>
        <p:txBody>
          <a:bodyPr rtlCol="1"/>
          <a:lstStyle>
            <a:lvl1pPr marL="0" indent="0" algn="r" rtl="1">
              <a:buNone/>
              <a:defRPr sz="728"/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0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الصورة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778045"/>
            <a:ext cx="6858000" cy="4413957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39614"/>
            <a:ext cx="6086475" cy="4982163"/>
          </a:xfrm>
        </p:spPr>
        <p:txBody>
          <a:bodyPr rtlCol="1" anchor="ctr"/>
          <a:lstStyle>
            <a:lvl1pPr algn="r" rtl="1">
              <a:defRPr sz="1456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83324" y="6487351"/>
            <a:ext cx="5698415" cy="1776118"/>
          </a:xfrm>
        </p:spPr>
        <p:txBody>
          <a:bodyPr rtlCol="1" anchor="ctr"/>
          <a:lstStyle>
            <a:lvl1pPr marL="0" indent="0" algn="r" rtl="1">
              <a:buNone/>
              <a:defRPr sz="7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825024" y="677335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539525" y="675454"/>
            <a:ext cx="3932714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36210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5502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ب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الصورة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778045"/>
            <a:ext cx="6858000" cy="4413957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571502" y="1339616"/>
            <a:ext cx="5710237" cy="4630213"/>
          </a:xfrm>
        </p:spPr>
        <p:txBody>
          <a:bodyPr rtlCol="1" anchor="ctr"/>
          <a:lstStyle>
            <a:lvl1pPr algn="r" rtl="1">
              <a:defRPr sz="1456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12" name="عنصر نائب للنص 3"/>
          <p:cNvSpPr>
            <a:spLocks noGrp="1"/>
          </p:cNvSpPr>
          <p:nvPr>
            <p:ph type="body" sz="half" idx="13"/>
          </p:nvPr>
        </p:nvSpPr>
        <p:spPr>
          <a:xfrm flipH="1">
            <a:off x="728662" y="5983214"/>
            <a:ext cx="5395914" cy="790120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71502" y="7039756"/>
            <a:ext cx="5710237" cy="120866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7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825024" y="677335"/>
            <a:ext cx="1637348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539525" y="675454"/>
            <a:ext cx="3932714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36210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  <p:sp>
        <p:nvSpPr>
          <p:cNvPr id="9" name="مربع النص 8"/>
          <p:cNvSpPr txBox="1"/>
          <p:nvPr/>
        </p:nvSpPr>
        <p:spPr>
          <a:xfrm flipH="1">
            <a:off x="6247209" y="1659468"/>
            <a:ext cx="342900" cy="1039602"/>
          </a:xfrm>
          <a:prstGeom prst="rect">
            <a:avLst/>
          </a:prstGeom>
        </p:spPr>
        <p:txBody>
          <a:bodyPr vert="horz" lIns="41612" tIns="20806" rIns="41612" bIns="20806" rtlCol="1" anchor="ctr">
            <a:noAutofit/>
          </a:bodyPr>
          <a:lstStyle>
            <a:lvl1pPr algn="r" rtl="1"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algn="r" rtl="1">
              <a:defRPr>
                <a:solidFill>
                  <a:schemeClr val="tx2"/>
                </a:solidFill>
              </a:defRPr>
            </a:lvl2pPr>
            <a:lvl3pPr algn="r" rtl="1">
              <a:defRPr>
                <a:solidFill>
                  <a:schemeClr val="tx2"/>
                </a:solidFill>
              </a:defRPr>
            </a:lvl3pPr>
            <a:lvl4pPr algn="r" rtl="1">
              <a:defRPr>
                <a:solidFill>
                  <a:schemeClr val="tx2"/>
                </a:solidFill>
              </a:defRPr>
            </a:lvl4pPr>
            <a:lvl5pPr algn="r" rtl="1">
              <a:defRPr>
                <a:solidFill>
                  <a:schemeClr val="tx2"/>
                </a:solidFill>
              </a:defRPr>
            </a:lvl5pPr>
            <a:lvl6pPr algn="r" rtl="1">
              <a:defRPr>
                <a:solidFill>
                  <a:schemeClr val="tx2"/>
                </a:solidFill>
              </a:defRPr>
            </a:lvl6pPr>
            <a:lvl7pPr algn="r" rtl="1">
              <a:defRPr>
                <a:solidFill>
                  <a:schemeClr val="tx2"/>
                </a:solidFill>
              </a:defRPr>
            </a:lvl7pPr>
            <a:lvl8pPr algn="r" rtl="1">
              <a:defRPr>
                <a:solidFill>
                  <a:schemeClr val="tx2"/>
                </a:solidFill>
              </a:defRPr>
            </a:lvl8pPr>
            <a:lvl9pPr algn="r" rtl="1">
              <a:defRPr>
                <a:solidFill>
                  <a:schemeClr val="tx2"/>
                </a:solidFill>
              </a:defRPr>
            </a:lvl9pPr>
          </a:lstStyle>
          <a:p>
            <a:pPr lvl="0" algn="r" rtl="1"/>
            <a:r>
              <a:rPr lang="ar-SA" sz="3641" noProof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</a:p>
        </p:txBody>
      </p:sp>
      <p:sp>
        <p:nvSpPr>
          <p:cNvPr id="10" name="مربع النص 9"/>
          <p:cNvSpPr txBox="1"/>
          <p:nvPr/>
        </p:nvSpPr>
        <p:spPr>
          <a:xfrm flipH="1">
            <a:off x="336471" y="4802293"/>
            <a:ext cx="342900" cy="1039602"/>
          </a:xfrm>
          <a:prstGeom prst="rect">
            <a:avLst/>
          </a:prstGeom>
        </p:spPr>
        <p:txBody>
          <a:bodyPr vert="horz" lIns="41612" tIns="20806" rIns="41612" bIns="20806" rtlCol="1" anchor="ctr">
            <a:noAutofit/>
          </a:bodyPr>
          <a:lstStyle>
            <a:lvl1pPr algn="r" rtl="1"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algn="r" rtl="1">
              <a:defRPr>
                <a:solidFill>
                  <a:schemeClr val="tx2"/>
                </a:solidFill>
              </a:defRPr>
            </a:lvl2pPr>
            <a:lvl3pPr algn="r" rtl="1">
              <a:defRPr>
                <a:solidFill>
                  <a:schemeClr val="tx2"/>
                </a:solidFill>
              </a:defRPr>
            </a:lvl3pPr>
            <a:lvl4pPr algn="r" rtl="1">
              <a:defRPr>
                <a:solidFill>
                  <a:schemeClr val="tx2"/>
                </a:solidFill>
              </a:defRPr>
            </a:lvl4pPr>
            <a:lvl5pPr algn="r" rtl="1">
              <a:defRPr>
                <a:solidFill>
                  <a:schemeClr val="tx2"/>
                </a:solidFill>
              </a:defRPr>
            </a:lvl5pPr>
            <a:lvl6pPr algn="r" rtl="1">
              <a:defRPr>
                <a:solidFill>
                  <a:schemeClr val="tx2"/>
                </a:solidFill>
              </a:defRPr>
            </a:lvl6pPr>
            <a:lvl7pPr algn="r" rtl="1">
              <a:defRPr>
                <a:solidFill>
                  <a:schemeClr val="tx2"/>
                </a:solidFill>
              </a:defRPr>
            </a:lvl7pPr>
            <a:lvl8pPr algn="r" rtl="1">
              <a:defRPr>
                <a:solidFill>
                  <a:schemeClr val="tx2"/>
                </a:solidFill>
              </a:defRPr>
            </a:lvl8pPr>
            <a:lvl9pPr algn="r" rtl="1">
              <a:defRPr>
                <a:solidFill>
                  <a:schemeClr val="tx2"/>
                </a:solidFill>
              </a:defRPr>
            </a:lvl9pPr>
          </a:lstStyle>
          <a:p>
            <a:pPr lvl="0" algn="l" rtl="1"/>
            <a:r>
              <a:rPr lang="ar-SA" sz="3641" noProof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20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1532"/>
            <a:ext cx="6858000" cy="331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339617"/>
            <a:ext cx="5966460" cy="4981218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770" y="6474180"/>
            <a:ext cx="5966461" cy="2407349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71632" y="677336"/>
            <a:ext cx="1637348" cy="649111"/>
          </a:xfrm>
        </p:spPr>
        <p:txBody>
          <a:bodyPr/>
          <a:lstStyle>
            <a:lvl1pPr algn="r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770" y="677336"/>
            <a:ext cx="3622992" cy="64911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11850" y="677336"/>
            <a:ext cx="500380" cy="649111"/>
          </a:xfrm>
        </p:spPr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6949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الصورة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778045"/>
            <a:ext cx="6858000" cy="4413957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574492" y="1999470"/>
            <a:ext cx="5707230" cy="4465483"/>
          </a:xfrm>
        </p:spPr>
        <p:txBody>
          <a:bodyPr rtlCol="1" anchor="b"/>
          <a:lstStyle>
            <a:lvl1pPr algn="r" rtl="1">
              <a:defRPr sz="1456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75369" y="6485895"/>
            <a:ext cx="5706368" cy="1777573"/>
          </a:xfrm>
        </p:spPr>
        <p:txBody>
          <a:bodyPr rtlCol="1" anchor="t"/>
          <a:lstStyle>
            <a:lvl1pPr marL="0" indent="0" algn="r" rtl="1">
              <a:buNone/>
              <a:defRPr sz="7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638"/>
            </a:lvl2pPr>
            <a:lvl3pPr marL="416141" indent="0" algn="r" rtl="1">
              <a:buNone/>
              <a:defRPr sz="546"/>
            </a:lvl3pPr>
            <a:lvl4pPr marL="624212" indent="0" algn="r" rtl="1">
              <a:buNone/>
              <a:defRPr sz="455"/>
            </a:lvl4pPr>
            <a:lvl5pPr marL="832282" indent="0" algn="r" rtl="1">
              <a:buNone/>
              <a:defRPr sz="455"/>
            </a:lvl5pPr>
            <a:lvl6pPr marL="1040352" indent="0" algn="r" rtl="1">
              <a:buNone/>
              <a:defRPr sz="455"/>
            </a:lvl6pPr>
            <a:lvl7pPr marL="1248423" indent="0" algn="r" rtl="1">
              <a:buNone/>
              <a:defRPr sz="455"/>
            </a:lvl7pPr>
            <a:lvl8pPr marL="1456494" indent="0" algn="r" rtl="1">
              <a:buNone/>
              <a:defRPr sz="455"/>
            </a:lvl8pPr>
            <a:lvl9pPr marL="1664565" indent="0" algn="r" rtl="1">
              <a:buNone/>
              <a:defRPr sz="455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825024" y="673573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2539525" y="673573"/>
            <a:ext cx="3932714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36210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8110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ثلاثي ال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العنوان 1"/>
          <p:cNvSpPr>
            <a:spLocks noGrp="1"/>
          </p:cNvSpPr>
          <p:nvPr>
            <p:ph type="title"/>
          </p:nvPr>
        </p:nvSpPr>
        <p:spPr>
          <a:xfrm flipH="1">
            <a:off x="385763" y="1354667"/>
            <a:ext cx="4843462" cy="2317986"/>
          </a:xfrm>
        </p:spPr>
        <p:txBody>
          <a:bodyPr rtlCol="1"/>
          <a:lstStyle>
            <a:lvl1pPr algn="l" rtl="1">
              <a:defRPr/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7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4527995" y="3914810"/>
            <a:ext cx="1944243" cy="1097457"/>
          </a:xfrm>
        </p:spPr>
        <p:txBody>
          <a:bodyPr rtlCol="1" anchor="b">
            <a:noAutofit/>
          </a:bodyPr>
          <a:lstStyle>
            <a:lvl1pPr marL="0" indent="0" algn="r" rtl="1">
              <a:buNone/>
              <a:defRPr sz="1092" b="0">
                <a:solidFill>
                  <a:schemeClr val="tx1"/>
                </a:solidFill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8" name="عنصر نائب للنص 3"/>
          <p:cNvSpPr>
            <a:spLocks noGrp="1"/>
          </p:cNvSpPr>
          <p:nvPr>
            <p:ph type="body" sz="half" idx="15"/>
          </p:nvPr>
        </p:nvSpPr>
        <p:spPr>
          <a:xfrm flipH="1">
            <a:off x="4527995" y="5163672"/>
            <a:ext cx="1944243" cy="5891790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/>
            </a:lvl1pPr>
            <a:lvl2pPr marL="208071" indent="0" algn="r" rtl="1">
              <a:buNone/>
              <a:defRPr sz="546"/>
            </a:lvl2pPr>
            <a:lvl3pPr marL="416141" indent="0" algn="r" rtl="1">
              <a:buNone/>
              <a:defRPr sz="455"/>
            </a:lvl3pPr>
            <a:lvl4pPr marL="624212" indent="0" algn="r" rtl="1">
              <a:buNone/>
              <a:defRPr sz="409"/>
            </a:lvl4pPr>
            <a:lvl5pPr marL="832282" indent="0" algn="r" rtl="1">
              <a:buNone/>
              <a:defRPr sz="409"/>
            </a:lvl5pPr>
            <a:lvl6pPr marL="1040352" indent="0" algn="r" rtl="1">
              <a:buNone/>
              <a:defRPr sz="409"/>
            </a:lvl6pPr>
            <a:lvl7pPr marL="1248423" indent="0" algn="r" rtl="1">
              <a:buNone/>
              <a:defRPr sz="409"/>
            </a:lvl7pPr>
            <a:lvl8pPr marL="1456494" indent="0" algn="r" rtl="1">
              <a:buNone/>
              <a:defRPr sz="409"/>
            </a:lvl8pPr>
            <a:lvl9pPr marL="1664565" indent="0" algn="r" rtl="1">
              <a:buNone/>
              <a:defRPr sz="409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9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2456307" y="3913481"/>
            <a:ext cx="1944243" cy="1113838"/>
          </a:xfrm>
        </p:spPr>
        <p:txBody>
          <a:bodyPr rtlCol="1" anchor="b">
            <a:noAutofit/>
          </a:bodyPr>
          <a:lstStyle>
            <a:lvl1pPr marL="0" indent="0" algn="r" rtl="1">
              <a:buNone/>
              <a:defRPr sz="1092" b="0">
                <a:solidFill>
                  <a:schemeClr val="tx1"/>
                </a:solidFill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0" name="عنصر نائب للنص 3"/>
          <p:cNvSpPr>
            <a:spLocks noGrp="1"/>
          </p:cNvSpPr>
          <p:nvPr>
            <p:ph type="body" sz="half" idx="16"/>
          </p:nvPr>
        </p:nvSpPr>
        <p:spPr>
          <a:xfrm flipH="1">
            <a:off x="2457400" y="5162787"/>
            <a:ext cx="1944243" cy="5892654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/>
            </a:lvl1pPr>
            <a:lvl2pPr marL="208071" indent="0" algn="r" rtl="1">
              <a:buNone/>
              <a:defRPr sz="546"/>
            </a:lvl2pPr>
            <a:lvl3pPr marL="416141" indent="0" algn="r" rtl="1">
              <a:buNone/>
              <a:defRPr sz="455"/>
            </a:lvl3pPr>
            <a:lvl4pPr marL="624212" indent="0" algn="r" rtl="1">
              <a:buNone/>
              <a:defRPr sz="409"/>
            </a:lvl4pPr>
            <a:lvl5pPr marL="832282" indent="0" algn="r" rtl="1">
              <a:buNone/>
              <a:defRPr sz="409"/>
            </a:lvl5pPr>
            <a:lvl6pPr marL="1040352" indent="0" algn="r" rtl="1">
              <a:buNone/>
              <a:defRPr sz="409"/>
            </a:lvl6pPr>
            <a:lvl7pPr marL="1248423" indent="0" algn="r" rtl="1">
              <a:buNone/>
              <a:defRPr sz="409"/>
            </a:lvl7pPr>
            <a:lvl8pPr marL="1456494" indent="0" algn="r" rtl="1">
              <a:buNone/>
              <a:defRPr sz="409"/>
            </a:lvl8pPr>
            <a:lvl9pPr marL="1664565" indent="0" algn="r" rtl="1">
              <a:buNone/>
              <a:defRPr sz="409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1" name="عنصر نائب للنص 4"/>
          <p:cNvSpPr>
            <a:spLocks noGrp="1"/>
          </p:cNvSpPr>
          <p:nvPr>
            <p:ph type="body" sz="quarter" idx="13"/>
          </p:nvPr>
        </p:nvSpPr>
        <p:spPr>
          <a:xfrm flipH="1">
            <a:off x="384621" y="3898429"/>
            <a:ext cx="1944243" cy="1113838"/>
          </a:xfrm>
        </p:spPr>
        <p:txBody>
          <a:bodyPr rtlCol="1" anchor="b">
            <a:noAutofit/>
          </a:bodyPr>
          <a:lstStyle>
            <a:lvl1pPr marL="0" indent="0" algn="r" rtl="1">
              <a:buNone/>
              <a:defRPr sz="1092" b="0">
                <a:solidFill>
                  <a:schemeClr val="tx1"/>
                </a:solidFill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2" name="عنصر نائب للنص 3"/>
          <p:cNvSpPr>
            <a:spLocks noGrp="1"/>
          </p:cNvSpPr>
          <p:nvPr>
            <p:ph type="body" sz="half" idx="17"/>
          </p:nvPr>
        </p:nvSpPr>
        <p:spPr>
          <a:xfrm flipH="1">
            <a:off x="384620" y="5163672"/>
            <a:ext cx="1944243" cy="5891790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/>
            </a:lvl1pPr>
            <a:lvl2pPr marL="208071" indent="0" algn="r" rtl="1">
              <a:buNone/>
              <a:defRPr sz="546"/>
            </a:lvl2pPr>
            <a:lvl3pPr marL="416141" indent="0" algn="r" rtl="1">
              <a:buNone/>
              <a:defRPr sz="455"/>
            </a:lvl3pPr>
            <a:lvl4pPr marL="624212" indent="0" algn="r" rtl="1">
              <a:buNone/>
              <a:defRPr sz="409"/>
            </a:lvl4pPr>
            <a:lvl5pPr marL="832282" indent="0" algn="r" rtl="1">
              <a:buNone/>
              <a:defRPr sz="409"/>
            </a:lvl5pPr>
            <a:lvl6pPr marL="1040352" indent="0" algn="r" rtl="1">
              <a:buNone/>
              <a:defRPr sz="409"/>
            </a:lvl6pPr>
            <a:lvl7pPr marL="1248423" indent="0" algn="r" rtl="1">
              <a:buNone/>
              <a:defRPr sz="409"/>
            </a:lvl7pPr>
            <a:lvl8pPr marL="1456494" indent="0" algn="r" rtl="1">
              <a:buNone/>
              <a:defRPr sz="409"/>
            </a:lvl8pPr>
            <a:lvl9pPr marL="1664565" indent="0" algn="r" rtl="1">
              <a:buNone/>
              <a:defRPr sz="409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/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0554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ثلاثي أعمدة ال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العنوان 1"/>
          <p:cNvSpPr>
            <a:spLocks noGrp="1"/>
          </p:cNvSpPr>
          <p:nvPr>
            <p:ph type="title"/>
          </p:nvPr>
        </p:nvSpPr>
        <p:spPr>
          <a:xfrm flipH="1">
            <a:off x="385763" y="1354667"/>
            <a:ext cx="4843462" cy="2302934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19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4529139" y="7450668"/>
            <a:ext cx="1941515" cy="1213803"/>
          </a:xfrm>
        </p:spPr>
        <p:txBody>
          <a:bodyPr rtlCol="1" anchor="b">
            <a:noAutofit/>
          </a:bodyPr>
          <a:lstStyle>
            <a:lvl1pPr marL="0" indent="0" algn="r" rtl="1">
              <a:buNone/>
              <a:defRPr sz="1092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20" name="عنصر نائب للصورة 2"/>
          <p:cNvSpPr>
            <a:spLocks noGrp="1" noChangeAspect="1"/>
          </p:cNvSpPr>
          <p:nvPr>
            <p:ph type="pic" idx="15"/>
          </p:nvPr>
        </p:nvSpPr>
        <p:spPr>
          <a:xfrm flipH="1">
            <a:off x="4529139" y="4199468"/>
            <a:ext cx="1941515" cy="2709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1" anchor="t">
            <a:normAutofit/>
          </a:bodyPr>
          <a:lstStyle>
            <a:lvl1pPr marL="0" indent="0" algn="ctr" rtl="1">
              <a:buNone/>
              <a:defRPr sz="7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728"/>
            </a:lvl2pPr>
            <a:lvl3pPr marL="416141" indent="0" algn="r" rtl="1">
              <a:buNone/>
              <a:defRPr sz="728"/>
            </a:lvl3pPr>
            <a:lvl4pPr marL="624212" indent="0" algn="r" rtl="1">
              <a:buNone/>
              <a:defRPr sz="728"/>
            </a:lvl4pPr>
            <a:lvl5pPr marL="832282" indent="0" algn="r" rtl="1">
              <a:buNone/>
              <a:defRPr sz="728"/>
            </a:lvl5pPr>
            <a:lvl6pPr marL="1040352" indent="0" algn="r" rtl="1">
              <a:buNone/>
              <a:defRPr sz="728"/>
            </a:lvl6pPr>
            <a:lvl7pPr marL="1248423" indent="0" algn="r" rtl="1">
              <a:buNone/>
              <a:defRPr sz="728"/>
            </a:lvl7pPr>
            <a:lvl8pPr marL="1456494" indent="0" algn="r" rtl="1">
              <a:buNone/>
              <a:defRPr sz="728"/>
            </a:lvl8pPr>
            <a:lvl9pPr marL="1664565" indent="0" algn="r" rtl="1">
              <a:buNone/>
              <a:defRPr sz="728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21" name="عنصر نائب للنص 3"/>
          <p:cNvSpPr>
            <a:spLocks noGrp="1"/>
          </p:cNvSpPr>
          <p:nvPr>
            <p:ph type="body" sz="half" idx="18"/>
          </p:nvPr>
        </p:nvSpPr>
        <p:spPr>
          <a:xfrm flipH="1">
            <a:off x="4529139" y="8664471"/>
            <a:ext cx="1941515" cy="2390971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546"/>
            </a:lvl2pPr>
            <a:lvl3pPr marL="416141" indent="0" algn="r" rtl="1">
              <a:buNone/>
              <a:defRPr sz="455"/>
            </a:lvl3pPr>
            <a:lvl4pPr marL="624212" indent="0" algn="r" rtl="1">
              <a:buNone/>
              <a:defRPr sz="409"/>
            </a:lvl4pPr>
            <a:lvl5pPr marL="832282" indent="0" algn="r" rtl="1">
              <a:buNone/>
              <a:defRPr sz="409"/>
            </a:lvl5pPr>
            <a:lvl6pPr marL="1040352" indent="0" algn="r" rtl="1">
              <a:buNone/>
              <a:defRPr sz="409"/>
            </a:lvl6pPr>
            <a:lvl7pPr marL="1248423" indent="0" algn="r" rtl="1">
              <a:buNone/>
              <a:defRPr sz="409"/>
            </a:lvl7pPr>
            <a:lvl8pPr marL="1456494" indent="0" algn="r" rtl="1">
              <a:buNone/>
              <a:defRPr sz="409"/>
            </a:lvl8pPr>
            <a:lvl9pPr marL="1664565" indent="0" algn="r" rtl="1">
              <a:buNone/>
              <a:defRPr sz="409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22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2457453" y="7450668"/>
            <a:ext cx="1940026" cy="1213803"/>
          </a:xfrm>
        </p:spPr>
        <p:txBody>
          <a:bodyPr rtlCol="1" anchor="b">
            <a:noAutofit/>
          </a:bodyPr>
          <a:lstStyle>
            <a:lvl1pPr marL="0" indent="0" algn="r" rtl="1">
              <a:buNone/>
              <a:defRPr sz="1092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23" name="عنصر نائب للصورة 2"/>
          <p:cNvSpPr>
            <a:spLocks noGrp="1" noChangeAspect="1"/>
          </p:cNvSpPr>
          <p:nvPr>
            <p:ph type="pic" idx="21"/>
          </p:nvPr>
        </p:nvSpPr>
        <p:spPr>
          <a:xfrm flipH="1">
            <a:off x="2457452" y="4199468"/>
            <a:ext cx="1940027" cy="2709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1" anchor="t">
            <a:normAutofit/>
          </a:bodyPr>
          <a:lstStyle>
            <a:lvl1pPr marL="0" indent="0" algn="ctr" rtl="1">
              <a:buNone/>
              <a:defRPr sz="7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728"/>
            </a:lvl2pPr>
            <a:lvl3pPr marL="416141" indent="0" algn="r" rtl="1">
              <a:buNone/>
              <a:defRPr sz="728"/>
            </a:lvl3pPr>
            <a:lvl4pPr marL="624212" indent="0" algn="r" rtl="1">
              <a:buNone/>
              <a:defRPr sz="728"/>
            </a:lvl4pPr>
            <a:lvl5pPr marL="832282" indent="0" algn="r" rtl="1">
              <a:buNone/>
              <a:defRPr sz="728"/>
            </a:lvl5pPr>
            <a:lvl6pPr marL="1040352" indent="0" algn="r" rtl="1">
              <a:buNone/>
              <a:defRPr sz="728"/>
            </a:lvl6pPr>
            <a:lvl7pPr marL="1248423" indent="0" algn="r" rtl="1">
              <a:buNone/>
              <a:defRPr sz="728"/>
            </a:lvl7pPr>
            <a:lvl8pPr marL="1456494" indent="0" algn="r" rtl="1">
              <a:buNone/>
              <a:defRPr sz="728"/>
            </a:lvl8pPr>
            <a:lvl9pPr marL="1664565" indent="0" algn="r" rtl="1">
              <a:buNone/>
              <a:defRPr sz="728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24" name="عنصر نائب للنص 3"/>
          <p:cNvSpPr>
            <a:spLocks noGrp="1"/>
          </p:cNvSpPr>
          <p:nvPr>
            <p:ph type="body" sz="half" idx="19"/>
          </p:nvPr>
        </p:nvSpPr>
        <p:spPr>
          <a:xfrm flipH="1">
            <a:off x="2457453" y="8664470"/>
            <a:ext cx="1940026" cy="2390971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546"/>
            </a:lvl2pPr>
            <a:lvl3pPr marL="416141" indent="0" algn="r" rtl="1">
              <a:buNone/>
              <a:defRPr sz="455"/>
            </a:lvl3pPr>
            <a:lvl4pPr marL="624212" indent="0" algn="r" rtl="1">
              <a:buNone/>
              <a:defRPr sz="409"/>
            </a:lvl4pPr>
            <a:lvl5pPr marL="832282" indent="0" algn="r" rtl="1">
              <a:buNone/>
              <a:defRPr sz="409"/>
            </a:lvl5pPr>
            <a:lvl6pPr marL="1040352" indent="0" algn="r" rtl="1">
              <a:buNone/>
              <a:defRPr sz="409"/>
            </a:lvl6pPr>
            <a:lvl7pPr marL="1248423" indent="0" algn="r" rtl="1">
              <a:buNone/>
              <a:defRPr sz="409"/>
            </a:lvl7pPr>
            <a:lvl8pPr marL="1456494" indent="0" algn="r" rtl="1">
              <a:buNone/>
              <a:defRPr sz="409"/>
            </a:lvl8pPr>
            <a:lvl9pPr marL="1664565" indent="0" algn="r" rtl="1">
              <a:buNone/>
              <a:defRPr sz="409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25" name="عنصر نائب للنص 4"/>
          <p:cNvSpPr>
            <a:spLocks noGrp="1"/>
          </p:cNvSpPr>
          <p:nvPr>
            <p:ph type="body" sz="quarter" idx="13"/>
          </p:nvPr>
        </p:nvSpPr>
        <p:spPr>
          <a:xfrm flipH="1">
            <a:off x="385764" y="7450668"/>
            <a:ext cx="1944264" cy="1213803"/>
          </a:xfrm>
        </p:spPr>
        <p:txBody>
          <a:bodyPr rtlCol="1" anchor="b">
            <a:noAutofit/>
          </a:bodyPr>
          <a:lstStyle>
            <a:lvl1pPr marL="0" indent="0" algn="r" rtl="1">
              <a:buNone/>
              <a:defRPr sz="1092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911" b="1"/>
            </a:lvl2pPr>
            <a:lvl3pPr marL="416141" indent="0" algn="r" rtl="1">
              <a:buNone/>
              <a:defRPr sz="819" b="1"/>
            </a:lvl3pPr>
            <a:lvl4pPr marL="624212" indent="0" algn="r" rtl="1">
              <a:buNone/>
              <a:defRPr sz="728" b="1"/>
            </a:lvl4pPr>
            <a:lvl5pPr marL="832282" indent="0" algn="r" rtl="1">
              <a:buNone/>
              <a:defRPr sz="728" b="1"/>
            </a:lvl5pPr>
            <a:lvl6pPr marL="1040352" indent="0" algn="r" rtl="1">
              <a:buNone/>
              <a:defRPr sz="728" b="1"/>
            </a:lvl6pPr>
            <a:lvl7pPr marL="1248423" indent="0" algn="r" rtl="1">
              <a:buNone/>
              <a:defRPr sz="728" b="1"/>
            </a:lvl7pPr>
            <a:lvl8pPr marL="1456494" indent="0" algn="r" rtl="1">
              <a:buNone/>
              <a:defRPr sz="728" b="1"/>
            </a:lvl8pPr>
            <a:lvl9pPr marL="1664565" indent="0" algn="r" rtl="1">
              <a:buNone/>
              <a:defRPr sz="728" b="1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26" name="عنصر نائب للصورة 2"/>
          <p:cNvSpPr>
            <a:spLocks noGrp="1" noChangeAspect="1"/>
          </p:cNvSpPr>
          <p:nvPr>
            <p:ph type="pic" idx="22"/>
          </p:nvPr>
        </p:nvSpPr>
        <p:spPr>
          <a:xfrm flipH="1">
            <a:off x="390526" y="4199468"/>
            <a:ext cx="1939431" cy="2709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1" anchor="t">
            <a:normAutofit/>
          </a:bodyPr>
          <a:lstStyle>
            <a:lvl1pPr marL="0" indent="0" algn="ctr" rtl="1">
              <a:buNone/>
              <a:defRPr sz="7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728"/>
            </a:lvl2pPr>
            <a:lvl3pPr marL="416141" indent="0" algn="r" rtl="1">
              <a:buNone/>
              <a:defRPr sz="728"/>
            </a:lvl3pPr>
            <a:lvl4pPr marL="624212" indent="0" algn="r" rtl="1">
              <a:buNone/>
              <a:defRPr sz="728"/>
            </a:lvl4pPr>
            <a:lvl5pPr marL="832282" indent="0" algn="r" rtl="1">
              <a:buNone/>
              <a:defRPr sz="728"/>
            </a:lvl5pPr>
            <a:lvl6pPr marL="1040352" indent="0" algn="r" rtl="1">
              <a:buNone/>
              <a:defRPr sz="728"/>
            </a:lvl6pPr>
            <a:lvl7pPr marL="1248423" indent="0" algn="r" rtl="1">
              <a:buNone/>
              <a:defRPr sz="728"/>
            </a:lvl7pPr>
            <a:lvl8pPr marL="1456494" indent="0" algn="r" rtl="1">
              <a:buNone/>
              <a:defRPr sz="728"/>
            </a:lvl8pPr>
            <a:lvl9pPr marL="1664565" indent="0" algn="r" rtl="1">
              <a:buNone/>
              <a:defRPr sz="728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27" name="عنصر نائب للنص 3"/>
          <p:cNvSpPr>
            <a:spLocks noGrp="1"/>
          </p:cNvSpPr>
          <p:nvPr>
            <p:ph type="body" sz="half" idx="20"/>
          </p:nvPr>
        </p:nvSpPr>
        <p:spPr>
          <a:xfrm flipH="1">
            <a:off x="388027" y="8664466"/>
            <a:ext cx="1942000" cy="2390971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63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8071" indent="0" algn="r" rtl="1">
              <a:buNone/>
              <a:defRPr sz="546"/>
            </a:lvl2pPr>
            <a:lvl3pPr marL="416141" indent="0" algn="r" rtl="1">
              <a:buNone/>
              <a:defRPr sz="455"/>
            </a:lvl3pPr>
            <a:lvl4pPr marL="624212" indent="0" algn="r" rtl="1">
              <a:buNone/>
              <a:defRPr sz="409"/>
            </a:lvl4pPr>
            <a:lvl5pPr marL="832282" indent="0" algn="r" rtl="1">
              <a:buNone/>
              <a:defRPr sz="409"/>
            </a:lvl5pPr>
            <a:lvl6pPr marL="1040352" indent="0" algn="r" rtl="1">
              <a:buNone/>
              <a:defRPr sz="409"/>
            </a:lvl6pPr>
            <a:lvl7pPr marL="1248423" indent="0" algn="r" rtl="1">
              <a:buNone/>
              <a:defRPr sz="409"/>
            </a:lvl7pPr>
            <a:lvl8pPr marL="1456494" indent="0" algn="r" rtl="1">
              <a:buNone/>
              <a:defRPr sz="409"/>
            </a:lvl8pPr>
            <a:lvl9pPr marL="1664565" indent="0" algn="r" rtl="1">
              <a:buNone/>
              <a:defRPr sz="409"/>
            </a:lvl9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058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العنوان والنص ال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385764" y="1358887"/>
            <a:ext cx="4843463" cy="229871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 flipV="1">
            <a:off x="385764" y="3901439"/>
            <a:ext cx="6086475" cy="7154000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385763" y="11300181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عنصر نائب لتذييل الصفحة 4"/>
          <p:cNvSpPr>
            <a:spLocks noGrp="1"/>
          </p:cNvSpPr>
          <p:nvPr>
            <p:ph type="ftr" sz="quarter" idx="11"/>
          </p:nvPr>
        </p:nvSpPr>
        <p:spPr>
          <a:xfrm flipH="1">
            <a:off x="2100264" y="11299283"/>
            <a:ext cx="4371975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1543050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4356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الصورة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7778045"/>
            <a:ext cx="6858000" cy="4413957"/>
          </a:xfrm>
          <a:prstGeom prst="rect">
            <a:avLst/>
          </a:prstGeom>
        </p:spPr>
      </p:pic>
      <p:sp>
        <p:nvSpPr>
          <p:cNvPr id="2" name="العنوان العمودي 1"/>
          <p:cNvSpPr>
            <a:spLocks noGrp="1"/>
          </p:cNvSpPr>
          <p:nvPr>
            <p:ph type="title" orient="vert"/>
          </p:nvPr>
        </p:nvSpPr>
        <p:spPr>
          <a:xfrm flipH="1" flipV="1">
            <a:off x="385762" y="1324564"/>
            <a:ext cx="1157288" cy="6938903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 flipV="1">
            <a:off x="1666875" y="1324566"/>
            <a:ext cx="4614863" cy="6938903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825024" y="675454"/>
            <a:ext cx="163734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عنصر نائب لتذييل الصفحة 4"/>
          <p:cNvSpPr>
            <a:spLocks noGrp="1"/>
          </p:cNvSpPr>
          <p:nvPr>
            <p:ph type="ftr" sz="quarter" idx="11"/>
          </p:nvPr>
        </p:nvSpPr>
        <p:spPr>
          <a:xfrm flipH="1">
            <a:off x="2539525" y="677335"/>
            <a:ext cx="3932714" cy="64911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385764" y="677335"/>
            <a:ext cx="362108" cy="649111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149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771" y="3901440"/>
            <a:ext cx="2932934" cy="72339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1574" y="3901440"/>
            <a:ext cx="2930655" cy="72339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843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775" y="1354667"/>
            <a:ext cx="4783455" cy="230293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960" y="3882315"/>
            <a:ext cx="2762744" cy="146473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" y="5569187"/>
            <a:ext cx="2932934" cy="556617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1764" y="3882315"/>
            <a:ext cx="2760466" cy="146473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1574" y="5569187"/>
            <a:ext cx="2930656" cy="556617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987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71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047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2709333"/>
            <a:ext cx="2314575" cy="28448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650" y="1327573"/>
            <a:ext cx="3497580" cy="9807787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5554133"/>
            <a:ext cx="2314575" cy="55812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006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2709333"/>
            <a:ext cx="3056798" cy="28448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8143" y="1335541"/>
            <a:ext cx="2755676" cy="97998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5554133"/>
            <a:ext cx="3056798" cy="55812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866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9219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8775" y="1358886"/>
            <a:ext cx="4783455" cy="2298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770" y="3901440"/>
            <a:ext cx="5966460" cy="7233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9172" y="11300181"/>
            <a:ext cx="1603058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770" y="11299283"/>
            <a:ext cx="4260533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29187" y="677336"/>
            <a:ext cx="1483043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671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لصورة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6858000" cy="2562578"/>
          </a:xfrm>
          <a:prstGeom prst="rect">
            <a:avLst/>
          </a:prstGeom>
        </p:spPr>
      </p:pic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 flipH="1">
            <a:off x="385764" y="1358887"/>
            <a:ext cx="4843463" cy="22987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385764" y="3901441"/>
            <a:ext cx="6086475" cy="7154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 dirty="0"/>
              <a:t>انقر لتحرير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 flipH="1">
            <a:off x="385763" y="11300181"/>
            <a:ext cx="1637348" cy="649111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479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970A557-ABC5-450C-9C23-23D84F72451C}" type="datetimeFigureOut">
              <a:rPr lang="ar-SA" smtClean="0"/>
              <a:t>06/08/45</a:t>
            </a:fld>
            <a:endParaRPr lang="ar-SA"/>
          </a:p>
        </p:txBody>
      </p:sp>
      <p:sp>
        <p:nvSpPr>
          <p:cNvPr id="5" name="عنصر نائب لتذييل الصفحة 4"/>
          <p:cNvSpPr>
            <a:spLocks noGrp="1"/>
          </p:cNvSpPr>
          <p:nvPr>
            <p:ph type="ftr" sz="quarter" idx="3"/>
          </p:nvPr>
        </p:nvSpPr>
        <p:spPr>
          <a:xfrm flipH="1">
            <a:off x="2100264" y="11299283"/>
            <a:ext cx="4371975" cy="649111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479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 flipH="1">
            <a:off x="385764" y="677335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479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C89A2B-9A52-4E6F-8D72-7BAD99E4DB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2661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16141" rtl="1" eaLnBrk="1" latinLnBrk="0" hangingPunct="1">
        <a:lnSpc>
          <a:spcPct val="90000"/>
        </a:lnSpc>
        <a:spcBef>
          <a:spcPct val="0"/>
        </a:spcBef>
        <a:buNone/>
        <a:defRPr sz="182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04036" indent="-104036" algn="r" defTabSz="416141" rtl="1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002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2107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91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20177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28248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728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36318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728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44388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728" kern="1200">
          <a:solidFill>
            <a:schemeClr val="tx1"/>
          </a:solidFill>
          <a:latin typeface="+mn-lt"/>
          <a:ea typeface="+mn-ea"/>
          <a:cs typeface="+mn-cs"/>
        </a:defRPr>
      </a:lvl6pPr>
      <a:lvl7pPr marL="1352459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728" kern="1200">
          <a:solidFill>
            <a:schemeClr val="tx1"/>
          </a:solidFill>
          <a:latin typeface="+mn-lt"/>
          <a:ea typeface="+mn-ea"/>
          <a:cs typeface="+mn-cs"/>
        </a:defRPr>
      </a:lvl7pPr>
      <a:lvl8pPr marL="1560530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728" kern="1200">
          <a:solidFill>
            <a:schemeClr val="tx1"/>
          </a:solidFill>
          <a:latin typeface="+mn-lt"/>
          <a:ea typeface="+mn-ea"/>
          <a:cs typeface="+mn-cs"/>
        </a:defRPr>
      </a:lvl8pPr>
      <a:lvl9pPr marL="1768600" indent="-104036" algn="r" defTabSz="416141" rtl="1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8071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6141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4212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2282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40352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8423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6494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4565" algn="r" defTabSz="416141" rtl="1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0" y="3757970"/>
            <a:ext cx="6858000" cy="2624965"/>
          </a:xfrm>
        </p:spPr>
        <p:txBody>
          <a:bodyPr rtlCol="1" anchor="ctr">
            <a:normAutofit/>
          </a:bodyPr>
          <a:lstStyle/>
          <a:p>
            <a:pPr algn="ctr"/>
            <a:r>
              <a:rPr lang="ar-SA" sz="326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التقرير السنوي والقوائم المالية 2022م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2244" y="5602820"/>
            <a:ext cx="6540040" cy="780115"/>
          </a:xfrm>
        </p:spPr>
        <p:txBody>
          <a:bodyPr rtlCol="1" anchor="ctr">
            <a:normAutofit/>
          </a:bodyPr>
          <a:lstStyle/>
          <a:p>
            <a:pPr algn="ctr" rtl="1"/>
            <a:r>
              <a:rPr lang="ar-SA" sz="1452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جمعية الأمير فهد بن سلمان الخيرية لرعاية مرضى الفشل الكلوي "</a:t>
            </a:r>
            <a:r>
              <a:rPr lang="ar-SA" sz="1452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كلانا</a:t>
            </a:r>
            <a:r>
              <a:rPr lang="ar-SA" sz="1452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A0B0717-D763-4FAD-8304-566CC6CED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61486"/>
            <a:ext cx="4123591" cy="21724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88F70CD-2AF3-491E-B91B-D89105DA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87" y="2294283"/>
            <a:ext cx="1689110" cy="11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9">
            <a:extLst>
              <a:ext uri="{FF2B5EF4-FFF2-40B4-BE49-F238E27FC236}">
                <a16:creationId xmlns:a16="http://schemas.microsoft.com/office/drawing/2014/main" id="{CF80BDC8-170A-4EFD-956B-8475A36CA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5" y="0"/>
            <a:ext cx="855133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3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0">
            <a:extLst>
              <a:ext uri="{FF2B5EF4-FFF2-40B4-BE49-F238E27FC236}">
                <a16:creationId xmlns:a16="http://schemas.microsoft.com/office/drawing/2014/main" id="{AF9531E7-3347-4FE9-9EDA-F9BE22ED4A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5" y="0"/>
            <a:ext cx="855133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8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1">
            <a:extLst>
              <a:ext uri="{FF2B5EF4-FFF2-40B4-BE49-F238E27FC236}">
                <a16:creationId xmlns:a16="http://schemas.microsoft.com/office/drawing/2014/main" id="{303E849A-8DCB-4F66-A99C-B2220AD4D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598" y="0"/>
            <a:ext cx="858237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5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2">
            <a:extLst>
              <a:ext uri="{FF2B5EF4-FFF2-40B4-BE49-F238E27FC236}">
                <a16:creationId xmlns:a16="http://schemas.microsoft.com/office/drawing/2014/main" id="{B2C9B1F7-E14B-44BF-A7EC-70B822002F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109" y="0"/>
            <a:ext cx="172973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3">
            <a:extLst>
              <a:ext uri="{FF2B5EF4-FFF2-40B4-BE49-F238E27FC236}">
                <a16:creationId xmlns:a16="http://schemas.microsoft.com/office/drawing/2014/main" id="{7DCD995C-0F8E-456E-A9EF-AB2711EFF2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243" y="0"/>
            <a:ext cx="859648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4">
            <a:extLst>
              <a:ext uri="{FF2B5EF4-FFF2-40B4-BE49-F238E27FC236}">
                <a16:creationId xmlns:a16="http://schemas.microsoft.com/office/drawing/2014/main" id="{87D4AD7B-66F6-41A4-AAA1-9A7B005EA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598" y="0"/>
            <a:ext cx="858237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5">
            <a:extLst>
              <a:ext uri="{FF2B5EF4-FFF2-40B4-BE49-F238E27FC236}">
                <a16:creationId xmlns:a16="http://schemas.microsoft.com/office/drawing/2014/main" id="{A4EA90BF-9156-4CE0-AB81-E3360E9F5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243" y="0"/>
            <a:ext cx="859366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16">
            <a:extLst>
              <a:ext uri="{FF2B5EF4-FFF2-40B4-BE49-F238E27FC236}">
                <a16:creationId xmlns:a16="http://schemas.microsoft.com/office/drawing/2014/main" id="{65232FEB-B5E8-4C16-92AA-7DA4AFE31A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954" y="0"/>
            <a:ext cx="85710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1">
            <a:extLst>
              <a:ext uri="{FF2B5EF4-FFF2-40B4-BE49-F238E27FC236}">
                <a16:creationId xmlns:a16="http://schemas.microsoft.com/office/drawing/2014/main" id="{FA926932-6233-4FD2-B2DA-63CD15AEA0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355" y="0"/>
            <a:ext cx="862189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87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2">
            <a:extLst>
              <a:ext uri="{FF2B5EF4-FFF2-40B4-BE49-F238E27FC236}">
                <a16:creationId xmlns:a16="http://schemas.microsoft.com/office/drawing/2014/main" id="{E72F3025-A50F-48BD-88E2-5360B39DB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711" y="0"/>
            <a:ext cx="861342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5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3">
            <a:extLst>
              <a:ext uri="{FF2B5EF4-FFF2-40B4-BE49-F238E27FC236}">
                <a16:creationId xmlns:a16="http://schemas.microsoft.com/office/drawing/2014/main" id="{017DE2FA-77AE-4DED-A618-F5016A992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422" y="0"/>
            <a:ext cx="8590844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5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4">
            <a:extLst>
              <a:ext uri="{FF2B5EF4-FFF2-40B4-BE49-F238E27FC236}">
                <a16:creationId xmlns:a16="http://schemas.microsoft.com/office/drawing/2014/main" id="{30683C31-E423-4F8D-83C9-50ECAD177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710" y="0"/>
            <a:ext cx="86106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5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5">
            <a:extLst>
              <a:ext uri="{FF2B5EF4-FFF2-40B4-BE49-F238E27FC236}">
                <a16:creationId xmlns:a16="http://schemas.microsoft.com/office/drawing/2014/main" id="{B8E0F001-9F4F-4360-AF65-2B02FB0F9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09" y="0"/>
            <a:ext cx="856262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9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6">
            <a:extLst>
              <a:ext uri="{FF2B5EF4-FFF2-40B4-BE49-F238E27FC236}">
                <a16:creationId xmlns:a16="http://schemas.microsoft.com/office/drawing/2014/main" id="{A9C8EB42-7594-4549-9A76-85D69F601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156" y="0"/>
            <a:ext cx="1736231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7">
            <a:extLst>
              <a:ext uri="{FF2B5EF4-FFF2-40B4-BE49-F238E27FC236}">
                <a16:creationId xmlns:a16="http://schemas.microsoft.com/office/drawing/2014/main" id="{A759B607-CE7E-4A97-94EF-EEEC57CA0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954" y="0"/>
            <a:ext cx="85710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القوائم المالية 2022م_0001 (2)_page-0008">
            <a:extLst>
              <a:ext uri="{FF2B5EF4-FFF2-40B4-BE49-F238E27FC236}">
                <a16:creationId xmlns:a16="http://schemas.microsoft.com/office/drawing/2014/main" id="{F0AF9566-B45A-4059-A299-7645D781C4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5" y="0"/>
            <a:ext cx="855133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7493"/>
      </p:ext>
    </p:extLst>
  </p:cSld>
  <p:clrMapOvr>
    <a:masterClrMapping/>
  </p:clrMapOvr>
</p:sld>
</file>

<file path=ppt/theme/theme1.xml><?xml version="1.0" encoding="utf-8"?>
<a:theme xmlns:a="http://schemas.openxmlformats.org/drawingml/2006/main" name="مسلك بخاري">
  <a:themeElements>
    <a:clrScheme name="مسلك بخاري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مسلك بخاري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سلك بخاري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1_مسلك بخاري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3780_TF67670762.potx" id="{2BDA991E-AA7D-4CA4-A5F5-A03FFCA7D0E7}" vid="{DA79120C-EB21-43CE-B358-D497A288F204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apor Trail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TM04033937[[fn=مسلك بخاري]]</Template>
  <TotalTime>3</TotalTime>
  <Words>18</Words>
  <Application>Microsoft Office PowerPoint</Application>
  <PresentationFormat>شاشة عريضة</PresentationFormat>
  <Paragraphs>2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Tahoma</vt:lpstr>
      <vt:lpstr>مسلك بخاري</vt:lpstr>
      <vt:lpstr>1_مسلك بخاري</vt:lpstr>
      <vt:lpstr>التقرير السنوي والقوائم المالية 2022م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التقرير السنوي والقوائم المالية 2022م</dc:title>
  <dc:creator>DELL</dc:creator>
  <cp:lastModifiedBy>DELL</cp:lastModifiedBy>
  <cp:revision>1</cp:revision>
  <dcterms:created xsi:type="dcterms:W3CDTF">2024-02-15T08:08:00Z</dcterms:created>
  <dcterms:modified xsi:type="dcterms:W3CDTF">2024-02-15T08:11:28Z</dcterms:modified>
</cp:coreProperties>
</file>